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58" r:id="rId6"/>
    <p:sldId id="259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06F75-A18C-437A-98D9-FCB3501E08F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5F69-8084-44B5-B2EE-9770E026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7273" y="4639237"/>
            <a:ext cx="3602182" cy="129857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79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9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0138" y="1335958"/>
            <a:ext cx="4520045" cy="311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76171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671" y="3615032"/>
            <a:ext cx="7202658" cy="1519676"/>
          </a:xfrm>
        </p:spPr>
        <p:txBody>
          <a:bodyPr/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Cantonment Public School And College,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Mymensingh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101353"/>
            <a:ext cx="6400801" cy="1752600"/>
          </a:xfrm>
        </p:spPr>
        <p:txBody>
          <a:bodyPr>
            <a:normAutofit fontScale="85000" lnSpcReduction="20000"/>
          </a:bodyPr>
          <a:lstStyle/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r>
              <a:rPr lang="en-US" i="1" dirty="0" smtClean="0">
                <a:solidFill>
                  <a:schemeClr val="tx1"/>
                </a:solidFill>
              </a:rPr>
              <a:t>An Ideal Academy</a:t>
            </a:r>
          </a:p>
        </p:txBody>
      </p:sp>
      <p:pic>
        <p:nvPicPr>
          <p:cNvPr id="4" name="Picture 3" descr="cpscmm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124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3"/>
            <a:ext cx="9144000" cy="14700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39226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মাহবুব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আকন্দ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ক্যান্টনমেন্ট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কলেজ,মোমেনশাহী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:- ০১৯১১৯৬৯৬৫০,০১৬১১৯৬৯৬৫০</a:t>
            </a:r>
          </a:p>
          <a:p>
            <a:pPr algn="l"/>
            <a:r>
              <a:rPr lang="en-US" sz="4000" dirty="0" smtClean="0">
                <a:solidFill>
                  <a:srgbClr val="002060"/>
                </a:solidFill>
                <a:latin typeface="Mistral" pitchFamily="66" charset="0"/>
                <a:cs typeface="NikoshBAN" pitchFamily="2" charset="0"/>
              </a:rPr>
              <a:t>Email:- alamakand@yahoo.com</a:t>
            </a:r>
            <a:endParaRPr lang="en-US" sz="4000" dirty="0">
              <a:solidFill>
                <a:srgbClr val="002060"/>
              </a:solidFill>
              <a:latin typeface="Mistral" pitchFamily="66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801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otus Computer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76819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534400" cy="6778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4098" name="Picture 2" descr="C:\Users\Lotus Computer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458199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otus Computer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912" y="1371600"/>
            <a:ext cx="8637288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236" y="928048"/>
            <a:ext cx="91542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 ৩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843376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184929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ধন্যবাদ সবাইকে   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80287"/>
            <a:ext cx="6705600" cy="32974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2654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Cantonment Public School And College, Mymensingh.</vt:lpstr>
      <vt:lpstr>শিক্ষক পরচিতি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LABPC</dc:creator>
  <cp:lastModifiedBy>LABPC</cp:lastModifiedBy>
  <cp:revision>3</cp:revision>
  <dcterms:created xsi:type="dcterms:W3CDTF">2016-11-19T02:30:19Z</dcterms:created>
  <dcterms:modified xsi:type="dcterms:W3CDTF">2016-11-19T03:30:24Z</dcterms:modified>
</cp:coreProperties>
</file>