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7" r:id="rId5"/>
    <p:sldId id="258" r:id="rId6"/>
    <p:sldId id="259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06F75-A18C-437A-98D9-FCB3501E08F6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5F69-8084-44B5-B2EE-9770E0266C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7273" y="4639237"/>
            <a:ext cx="3602182" cy="1298577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r>
              <a:rPr lang="en-US" sz="7900" dirty="0" err="1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79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0138" y="1335958"/>
            <a:ext cx="4520045" cy="311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776171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671" y="3615032"/>
            <a:ext cx="7202658" cy="1519676"/>
          </a:xfrm>
        </p:spPr>
        <p:txBody>
          <a:bodyPr/>
          <a:lstStyle/>
          <a:p>
            <a:r>
              <a:rPr lang="en-US" sz="3200" dirty="0" smtClean="0">
                <a:latin typeface="Aharoni" pitchFamily="2" charset="-79"/>
                <a:cs typeface="Aharoni" pitchFamily="2" charset="-79"/>
              </a:rPr>
              <a:t>Cantonment Public School And College, </a:t>
            </a:r>
            <a:r>
              <a:rPr lang="en-US" sz="3200" dirty="0" err="1" smtClean="0">
                <a:latin typeface="Aharoni" pitchFamily="2" charset="-79"/>
                <a:cs typeface="Aharoni" pitchFamily="2" charset="-79"/>
              </a:rPr>
              <a:t>Mymensingh</a:t>
            </a:r>
            <a:r>
              <a:rPr lang="en-US" sz="3200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4101353"/>
            <a:ext cx="6400801" cy="1752600"/>
          </a:xfrm>
        </p:spPr>
        <p:txBody>
          <a:bodyPr>
            <a:normAutofit fontScale="85000" lnSpcReduction="20000"/>
          </a:bodyPr>
          <a:lstStyle/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r>
              <a:rPr lang="en-US" i="1" dirty="0" smtClean="0">
                <a:solidFill>
                  <a:schemeClr val="tx1"/>
                </a:solidFill>
              </a:rPr>
              <a:t>An Ideal Academy</a:t>
            </a:r>
          </a:p>
        </p:txBody>
      </p:sp>
      <p:pic>
        <p:nvPicPr>
          <p:cNvPr id="4" name="Picture 3" descr="cpscmmmm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31242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3"/>
            <a:ext cx="9144000" cy="147002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পরচিতি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00200"/>
            <a:ext cx="9144000" cy="39226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মাহবুব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আলম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আকন্দ</a:t>
            </a:r>
            <a:endParaRPr lang="en-US" sz="4000" dirty="0" smtClean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প্রভাষক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(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যুক্তিবিদ্যা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)</a:t>
            </a:r>
          </a:p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ক্যান্টনমেন্ট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পাবলিক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কলেজ,মোমেনশাহী</a:t>
            </a:r>
            <a:r>
              <a:rPr lang="en-US" sz="4000" dirty="0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  <a:p>
            <a:pPr algn="l"/>
            <a:r>
              <a:rPr lang="en-US" sz="4000" dirty="0" err="1" smtClean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মোবাইল</a:t>
            </a:r>
            <a:r>
              <a:rPr lang="en-US" sz="4000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:- ০১৯১১৯৬৯৬৫০,০১৬১১৯৬৯৬৫০</a:t>
            </a:r>
          </a:p>
          <a:p>
            <a:pPr algn="l"/>
            <a:r>
              <a:rPr lang="en-US" sz="4000" dirty="0" smtClean="0">
                <a:solidFill>
                  <a:srgbClr val="002060"/>
                </a:solidFill>
                <a:latin typeface="Mistral" pitchFamily="66" charset="0"/>
                <a:cs typeface="NikoshBAN" pitchFamily="2" charset="0"/>
              </a:rPr>
              <a:t>Email:- alamakand@yahoo.com</a:t>
            </a:r>
            <a:endParaRPr lang="en-US" sz="4000" dirty="0">
              <a:solidFill>
                <a:srgbClr val="002060"/>
              </a:solidFill>
              <a:latin typeface="Mistral" pitchFamily="66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8010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Lotus Computer\Desktop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876819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8534400" cy="6778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4098" name="Picture 2" descr="C:\Users\Lotus Computer\Desktop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458199" cy="640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Lotus Computer\Desktop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912" y="1371600"/>
            <a:ext cx="8637288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0236" y="928048"/>
            <a:ext cx="91542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                 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u="sng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বাড়ির</a:t>
            </a:r>
            <a:r>
              <a:rPr lang="en-US" sz="5400" b="1" u="sng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5400" b="1" u="sng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কাজঃ</a:t>
            </a:r>
            <a:r>
              <a:rPr lang="en-US" sz="5400" b="1" u="sng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-</a:t>
            </a:r>
          </a:p>
          <a:p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১. ৩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টি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অনুপপত্তি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শিখে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আসবে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843376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184929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 smtClean="0"/>
              <a:t>ধন্যবাদ সবাইকে   </a:t>
            </a:r>
            <a:endParaRPr lang="en-US" sz="4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680287"/>
            <a:ext cx="6705600" cy="329741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26540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Office PowerPoint</Application>
  <PresentationFormat>On-screen Show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Cantonment Public School And College, Mymensingh.</vt:lpstr>
      <vt:lpstr>শিক্ষক পরচিতি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LABPC</dc:creator>
  <cp:lastModifiedBy>LABPC</cp:lastModifiedBy>
  <cp:revision>3</cp:revision>
  <dcterms:created xsi:type="dcterms:W3CDTF">2016-11-19T02:30:19Z</dcterms:created>
  <dcterms:modified xsi:type="dcterms:W3CDTF">2016-11-19T03:30:24Z</dcterms:modified>
</cp:coreProperties>
</file>